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0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5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8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6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2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1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5944-72D3-4A77-A069-690976F3B89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ED05B-69C7-480A-BD88-57A9C0C0D4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8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4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091" y="811369"/>
            <a:ext cx="10469046" cy="5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8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4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Dessimoz</dc:creator>
  <cp:lastModifiedBy>Diego Dessimoz</cp:lastModifiedBy>
  <cp:revision>2</cp:revision>
  <dcterms:created xsi:type="dcterms:W3CDTF">2017-11-14T20:58:23Z</dcterms:created>
  <dcterms:modified xsi:type="dcterms:W3CDTF">2017-11-14T21:04:16Z</dcterms:modified>
</cp:coreProperties>
</file>